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9F3F1-0E3D-4E81-8FF7-76F0B7997901}" type="datetimeFigureOut">
              <a:rPr lang="ru-RU" smtClean="0"/>
              <a:t>05.03.2021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A5349-2057-4CBB-8A39-0C4B119A15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8306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9F3F1-0E3D-4E81-8FF7-76F0B7997901}" type="datetimeFigureOut">
              <a:rPr lang="ru-RU" smtClean="0"/>
              <a:t>05.03.2021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A5349-2057-4CBB-8A39-0C4B119A15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11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9F3F1-0E3D-4E81-8FF7-76F0B7997901}" type="datetimeFigureOut">
              <a:rPr lang="ru-RU" smtClean="0"/>
              <a:t>05.03.2021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A5349-2057-4CBB-8A39-0C4B119A15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6336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9F3F1-0E3D-4E81-8FF7-76F0B7997901}" type="datetimeFigureOut">
              <a:rPr lang="ru-RU" smtClean="0"/>
              <a:t>05.03.2021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A5349-2057-4CBB-8A39-0C4B119A15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078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9F3F1-0E3D-4E81-8FF7-76F0B7997901}" type="datetimeFigureOut">
              <a:rPr lang="ru-RU" smtClean="0"/>
              <a:t>05.03.2021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A5349-2057-4CBB-8A39-0C4B119A15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9859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9F3F1-0E3D-4E81-8FF7-76F0B7997901}" type="datetimeFigureOut">
              <a:rPr lang="ru-RU" smtClean="0"/>
              <a:t>05.03.2021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A5349-2057-4CBB-8A39-0C4B119A15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5888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9F3F1-0E3D-4E81-8FF7-76F0B7997901}" type="datetimeFigureOut">
              <a:rPr lang="ru-RU" smtClean="0"/>
              <a:t>05.03.2021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A5349-2057-4CBB-8A39-0C4B119A15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0772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9F3F1-0E3D-4E81-8FF7-76F0B7997901}" type="datetimeFigureOut">
              <a:rPr lang="ru-RU" smtClean="0"/>
              <a:t>05.03.2021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A5349-2057-4CBB-8A39-0C4B119A15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0957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9F3F1-0E3D-4E81-8FF7-76F0B7997901}" type="datetimeFigureOut">
              <a:rPr lang="ru-RU" smtClean="0"/>
              <a:t>05.03.2021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A5349-2057-4CBB-8A39-0C4B119A15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8225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9F3F1-0E3D-4E81-8FF7-76F0B7997901}" type="datetimeFigureOut">
              <a:rPr lang="ru-RU" smtClean="0"/>
              <a:t>05.03.2021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A5349-2057-4CBB-8A39-0C4B119A15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7632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9F3F1-0E3D-4E81-8FF7-76F0B7997901}" type="datetimeFigureOut">
              <a:rPr lang="ru-RU" smtClean="0"/>
              <a:t>05.03.2021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A5349-2057-4CBB-8A39-0C4B119A15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5423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B9F3F1-0E3D-4E81-8FF7-76F0B7997901}" type="datetimeFigureOut">
              <a:rPr lang="ru-RU" smtClean="0"/>
              <a:t>05.03.2021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DA5349-2057-4CBB-8A39-0C4B119A15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7552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 ЭЛЕКТРОМАГНИТНЫХ ВОЛН С ВЕЩЕСТВОМ</a:t>
            </a:r>
            <a:b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7535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Поглощение света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>
            <a:normAutofit/>
          </a:bodyPr>
          <a:lstStyle/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прохождении электромагнитной волны через вещество часть энергии волны тратится на возбуждение колебаний электронов. Частично эта энергия вновь возвращается излучению в виде вторичных волн, возбуждаемых электронами; частично она переходит  в другие виды энергии. Вынужденные колебания электронов становятся особенно интенсивными при резонансной частоте, что приводит к резкому возрастанию поглощения света. Изменение интенсивности света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пути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пропорционально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788" y="3316288"/>
            <a:ext cx="5938837" cy="230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717032"/>
            <a:ext cx="5938837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787" y="4139307"/>
            <a:ext cx="5938837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55576" y="5029894"/>
            <a:ext cx="80648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 </a:t>
            </a:r>
            <a:r>
              <a:rPr lang="ru-RU" sz="1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Бугера</a:t>
            </a:r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интенсивность света убывает в поглощающей среде экспоненциально. При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1/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интенсивность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е раз меньше, чем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39403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4525963"/>
          </a:xfrm>
        </p:spPr>
        <p:txBody>
          <a:bodyPr>
            <a:norm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атомы и молекулы вещества практически не воздействуют друг на друга, то коэффициент поглощения такого вещества для большинства длин волн близок к нулю и лишь для очень узких спектральных областей обнаруживает резкие максимумы. Эти максимумы соответствуют резонансным частотам колебаний внутри атомов.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Твердые тела, жидкости и газы при высоких давлениях дают широкие полосы поглощения.  Этот факт говорит  о том, что расширение полос поглощения является результатом взаимодействия атомов друг с другом.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Металлы практически непроницаемы для света (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10 000см</a:t>
            </a:r>
            <a:r>
              <a:rPr lang="ru-RU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 Это обусловлено наличием в металлах свободных электронов.  Под действием электрического поля световой волны свободные электроны приходят в движение. </a:t>
            </a:r>
          </a:p>
        </p:txBody>
      </p:sp>
    </p:spTree>
    <p:extLst>
      <p:ext uri="{BB962C8B-B14F-4D97-AF65-F5344CB8AC3E}">
        <p14:creationId xmlns:p14="http://schemas.microsoft.com/office/powerpoint/2010/main" val="3791921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Рассеяние света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Рассеяние света – дифракция на мелких неоднородностях среды приводящая к довольно равномерному распределению интенсивности по всем направлениям. Среды с ярко выраженной неоднородностью носят название мутных сред. </a:t>
            </a: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рассеяния света заключается в том, что свет, проходящий через вещество, возбуждает колебания  электронов в атомах. Колеблющиеся электроны, становятся источниками вторичных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волн,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распространяющихся во  всех направлениях.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рассеяния света в боковых направлениях интенсивность в направлении распространения убывает быстрее, чем в случае однородного поглощения. Поэтому для мутного вещества в выражение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600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</a:t>
            </a:r>
            <a:r>
              <a:rPr lang="en-US" sz="16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наряду с коэффициентом линейного поглощения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должен стоять добавочный коэффициент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’, обусловленный рассеянием.</a:t>
            </a: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293678"/>
            <a:ext cx="5938837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674678"/>
            <a:ext cx="5938837" cy="217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6" y="5013176"/>
            <a:ext cx="792087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 рассеяния зависит от размеров и природы неоднородностей. Если их размеры больше длины волны, то наблюдается чисто геометрическое рассеяние. Это касается, прежде всего, твердых частиц, взвешенных в воздухе. Падающий на разные участки поверхности частицы солнечный свет отражается под различными углами. </a:t>
            </a:r>
          </a:p>
        </p:txBody>
      </p:sp>
    </p:spTree>
    <p:extLst>
      <p:ext uri="{BB962C8B-B14F-4D97-AF65-F5344CB8AC3E}">
        <p14:creationId xmlns:p14="http://schemas.microsoft.com/office/powerpoint/2010/main" val="2113835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размеры неоднородностей существенно меньше длин волн света, то интенсивность рассеянного света    удовлетворяет </a:t>
            </a: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закону Рэлея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dirty="0"/>
              <a:t> 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54" y="2636912"/>
            <a:ext cx="8226796" cy="620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02754" y="3501008"/>
            <a:ext cx="81369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частота падающего света, причем интенсивность рассеянного света различна по разным направлениям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анизотропна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Эта формула справедлива, если размеры неоднородностей  малы по сравнению с длиной волны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0,1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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Сильная зависимость интенсивности рассеянного света от частоты означает, что существенно сильнее рассеиваются волны с большей частотой.</a:t>
            </a:r>
          </a:p>
        </p:txBody>
      </p:sp>
    </p:spTree>
    <p:extLst>
      <p:ext uri="{BB962C8B-B14F-4D97-AF65-F5344CB8AC3E}">
        <p14:creationId xmlns:p14="http://schemas.microsoft.com/office/powerpoint/2010/main" val="4590946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Дисперсия света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Дисперсией света называется зависимость показателя преломления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вещества от частоты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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(длины волны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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света или зависимость фразовой скорости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распространения световых волн от частоты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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= f(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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Пусть монохроматический пучок света падает на призму с преломляющим углом А и показателем преломления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(под углом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</a:t>
            </a:r>
            <a:r>
              <a:rPr lang="ru-RU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После двукратного  преломления (на левой и правой гранях призмы),  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луч оказывается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отклоненным от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первоначального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на угол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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200400" lvl="7" indent="0">
              <a:buNone/>
            </a:pP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200400" lvl="7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Преобразуя это выражение можно показать, что </a:t>
            </a:r>
          </a:p>
          <a:p>
            <a:pPr marL="3200400" lvl="7" indent="0">
              <a:buNone/>
            </a:pPr>
            <a:r>
              <a:rPr lang="ru-RU" sz="1400" dirty="0"/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535197"/>
            <a:ext cx="2323799" cy="1726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173" y="3429000"/>
            <a:ext cx="5938837" cy="78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977433"/>
            <a:ext cx="1233777" cy="46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29012" y="5262173"/>
            <a:ext cx="846043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т.е. угол отклонения тем больше, чем больше преломляющий у призмы. Из выражения (173) вытекает, что угол отклонения лучей призмой зависит величины (n-1) а n - функция длины волны, поэтому лучи разных длин волн после прохождения призмы окажутся отклоненными на разные углы, т. е. пучок белого света за призмой разлагается в спектр, что и наблюдалось Ньютоном. Таким образом, с помощью призмы, так же как и с помощью дифракционной решетки, свет разлагается  в спектр и можно определить его спектральный состав.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57908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692696"/>
            <a:ext cx="8496944" cy="4093915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sz="28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Различия </a:t>
            </a:r>
            <a:r>
              <a:rPr lang="ru-RU" sz="28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дифракционном </a:t>
            </a:r>
            <a:r>
              <a:rPr lang="ru-RU" sz="28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призматическом спектрах</a:t>
            </a:r>
          </a:p>
          <a:p>
            <a:pPr algn="just"/>
            <a:endParaRPr lang="ru-RU" sz="2800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Дифракционная решетка разлагает падающий свет непосредственно по длинам волн, поэтому по измеренным углам (по направлениям соответствующих максимумов) можно вычислить длину волны. Разложение света в спектр призмой происходит по значениям показателя преломления, поэтому для определения длины волны света надо знать зависимость n = f(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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Составные цвета в дифракционном и призматическом спектрах располагаются  различно. 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дифракционной решетке синус угла отклонения пропорционален длине волны. Следовательно, красные лучи, имеющие большую длину волны, чем фиолетовые, отклоняются дифракционной решеткой сильнее. Призма разлагает лучи в спектр по значениям показателя преломления, который для всех прозрачных веществ с увеличением длины волны уменьшается (рисунок 51). Поэтому красные лучи отклоняются призмой слабее, чем фиолетовые.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Дифракционные спектры равномерные, дисперсионные – нет.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Дифракционные решётки дают несколько порядков спектра, призма даёт спектр одного порядка.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7742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88640"/>
            <a:ext cx="5942033" cy="570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80728"/>
            <a:ext cx="6124575" cy="185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942516"/>
            <a:ext cx="5938837" cy="81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3140968"/>
            <a:ext cx="6124575" cy="144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75856" y="2924943"/>
            <a:ext cx="550678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явлении  нормальной дисперсии основано действие призменных спектрографов. Ход кривой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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 вблизи   полос поглощения будет иным: n уменьшается с уменьшением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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Такой ход   зависимости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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называется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аномальной дисперсией. Участок аномальной дисперсии изображён на рисунке 53. Участки аномальной дисперсии наблюдаются вблизи резонанса, когда частота падающего света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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приближается к одной из частот собственных колебаний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</a:t>
            </a:r>
            <a:r>
              <a:rPr lang="ru-RU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электрических колебаний в веществе. Наблюдение аномальной дисперсии позволяет определять собственные частоты колебаний атомов и определять энергетические уровни электронов в атомах. </a:t>
            </a:r>
          </a:p>
        </p:txBody>
      </p:sp>
    </p:spTree>
    <p:extLst>
      <p:ext uri="{BB962C8B-B14F-4D97-AF65-F5344CB8AC3E}">
        <p14:creationId xmlns:p14="http://schemas.microsoft.com/office/powerpoint/2010/main" val="28583919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332656"/>
            <a:ext cx="8229600" cy="4525963"/>
          </a:xfrm>
        </p:spPr>
        <p:txBody>
          <a:bodyPr>
            <a:normAutofit/>
          </a:bodyPr>
          <a:lstStyle/>
          <a:p>
            <a:pPr algn="ctr"/>
            <a:r>
              <a:rPr lang="ru-RU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характеристиками любого спектрального аппарата являются дисперсия и разрешающая сила. </a:t>
            </a: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00808"/>
            <a:ext cx="7344816" cy="3366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72085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1346" y="116632"/>
            <a:ext cx="5189772" cy="4163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9700" y="4149080"/>
            <a:ext cx="5054334" cy="2497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66507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</TotalTime>
  <Words>881</Words>
  <Application>Microsoft Office PowerPoint</Application>
  <PresentationFormat>Экран (4:3)</PresentationFormat>
  <Paragraphs>32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ВЗАИМОДЕЙСТВИЕ  ЭЛЕКТРОМАГНИТНЫХ ВОЛН С ВЕЩЕСТВОМ </vt:lpstr>
      <vt:lpstr>Поглощение света</vt:lpstr>
      <vt:lpstr>Презентация PowerPoint</vt:lpstr>
      <vt:lpstr>Рассеяние света</vt:lpstr>
      <vt:lpstr>Презентация PowerPoint</vt:lpstr>
      <vt:lpstr>Дисперсия света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ВЗАИМОДЕЙСТВИЕ  ЭЛЕКТРОМАГНИТНЫХ ВОЛН С ВЕЩЕСТВОМ</dc:title>
  <dc:creator>Диас</dc:creator>
  <cp:lastModifiedBy>Диас</cp:lastModifiedBy>
  <cp:revision>6</cp:revision>
  <dcterms:created xsi:type="dcterms:W3CDTF">2021-03-05T07:33:28Z</dcterms:created>
  <dcterms:modified xsi:type="dcterms:W3CDTF">2021-03-05T09:04:19Z</dcterms:modified>
</cp:coreProperties>
</file>